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Work Sans Medium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OP1KVZaGhbP89arKlA75nIxbt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WorkSans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b20ac5bf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d3b20ac5b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3b20ac5bf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d3b20ac5b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52d950a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152d950a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document/d/1nynei-Uw-A_uvpDJRghg73Pk6HQDakdGeps5ya7X7pg/edit?usp=drivesdk" TargetMode="External"/><Relationship Id="rId5" Type="http://schemas.openxmlformats.org/officeDocument/2006/relationships/hyperlink" Target="https://docs.google.com/document/d/1hX4z6h5dz6mFW-m_q8kH6WWgFFTsmMZU/edit?usp=drive_link&amp;ouid=109255502177762581721&amp;rtpof=true&amp;sd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ri8jDuQAXKMUq-sAw1OwnfQ2NCnkTn97/view?usp=sharing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eadvance.postman.co/workspace/My-Workspace~1f989b3a-35fa-4867-8500-e1eacd5db045/collection/40443862-a085d822-76cb-4944-bacd-e009162f0da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rello.com/b/vKJ8K3FN/documentacion-movi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temansote/Adso" TargetMode="External"/><Relationship Id="rId4" Type="http://schemas.openxmlformats.org/officeDocument/2006/relationships/hyperlink" Target="https://github.com/Englis666/gestorplus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4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646475" y="749475"/>
            <a:ext cx="449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 title="fee50672-a53d-427a-84e6-5d6d4a3ea795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750" y="272850"/>
            <a:ext cx="5552950" cy="4873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100" name="Google Shape;100;p1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2359157" y="671459"/>
            <a:ext cx="7356129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4147800" y="568575"/>
            <a:ext cx="3896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GESTOR_PLUS</a:t>
            </a:r>
            <a:endParaRPr sz="3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659274"/>
            <a:ext cx="3186749" cy="35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 Alexander Barros Osuna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Cristiam David Cadena Gutierrez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Estiven Rodriguez Vargas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Esteban Becerra Genez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5878725" y="4439475"/>
            <a:ext cx="5093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Work Sans Medium"/>
              <a:buNone/>
            </a:pPr>
            <a:r>
              <a:rPr lang="es-MX" sz="2500">
                <a:latin typeface="Work Sans Medium"/>
                <a:ea typeface="Work Sans Medium"/>
                <a:cs typeface="Work Sans Medium"/>
                <a:sym typeface="Work Sans Medium"/>
              </a:rPr>
              <a:t>ASESORADOS POR RECURSOS HUMANOS</a:t>
            </a:r>
            <a:endParaRPr sz="25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987850" y="5284325"/>
            <a:ext cx="40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Nelly Astrid Leyton Palta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3"/>
          <p:cNvCxnSpPr>
            <a:stCxn id="11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"/>
          <p:cNvSpPr txBox="1"/>
          <p:nvPr/>
        </p:nvSpPr>
        <p:spPr>
          <a:xfrm>
            <a:off x="759554" y="1094425"/>
            <a:ext cx="5232900" cy="5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GestorPlus es un software diseñado para facilitar la gestión en el área de recursos humanos, el software está destinado a la empresa LaFayette abarcando la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s convocatorias,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hojas de vida,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entrevistas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ausencias, paz y salvos, horas extra, quejas y reclamos, contratos y jornadas Tiene 21 requerimientos funcionales: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Iniciar sesión, Registrarse ,Rol, Cargo, Convocatoria, Postulación, Hoja de vida, Experiencia, Estudio, Entrevista, Ausencia, Vacación, Paz y salvo, Vinculación, Jornada, Hora extra, Chat,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Certificado,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sistema de gestión,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Notificación y Publicación. Estos requerimientos son administrados por diferentes usuarios según su rol los cuales existen : administrador, aspirante, empleado, recursos humanos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GestorPlus soluciona el problema de la gestión ineficiente en el área de recursos humanos en la empresa Lafayette que experimenta </a:t>
            </a:r>
            <a:r>
              <a:rPr b="0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ralentización en los procesos subyacentes y pérdida de los documentos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 esta plataforma unificada y adaptable, se mejora los tiempos de respuesta y la organización de documentación, aumentando la calidad y experiencia de los trabajadores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00" y="1678951"/>
            <a:ext cx="5438774" cy="48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10588972" y="6375856"/>
            <a:ext cx="69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MX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ieee830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39225" y="6259925"/>
            <a:ext cx="2890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MX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797329" y="441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7"/>
          <p:cNvCxnSpPr>
            <a:stCxn id="125" idx="1"/>
          </p:cNvCxnSpPr>
          <p:nvPr/>
        </p:nvCxnSpPr>
        <p:spPr>
          <a:xfrm flipH="1" rot="10800000">
            <a:off x="797329" y="5326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7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7"/>
          <p:cNvSpPr txBox="1"/>
          <p:nvPr/>
        </p:nvSpPr>
        <p:spPr>
          <a:xfrm flipH="1">
            <a:off x="10501800" y="6305050"/>
            <a:ext cx="16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modelo relacional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3844075" y="412820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00" y="785975"/>
            <a:ext cx="9542724" cy="5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3b20ac5bf_1_32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g2d3b20ac5bf_1_32"/>
          <p:cNvCxnSpPr>
            <a:stCxn id="135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g2d3b20ac5bf_1_3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g2d3b20ac5bf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675" y="1679025"/>
            <a:ext cx="9660661" cy="40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/>
        </p:nvSpPr>
        <p:spPr>
          <a:xfrm>
            <a:off x="272225" y="201700"/>
            <a:ext cx="10059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App Móvil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4"/>
          <p:cNvCxnSpPr>
            <a:stCxn id="143" idx="1"/>
          </p:cNvCxnSpPr>
          <p:nvPr/>
        </p:nvCxnSpPr>
        <p:spPr>
          <a:xfrm flipH="1" rot="10800000">
            <a:off x="272225" y="714550"/>
            <a:ext cx="7062900" cy="23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4"/>
          <p:cNvSpPr txBox="1"/>
          <p:nvPr/>
        </p:nvSpPr>
        <p:spPr>
          <a:xfrm>
            <a:off x="775425" y="1471600"/>
            <a:ext cx="804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8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72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49700" y="5943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435700" y="242607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50" y="981875"/>
            <a:ext cx="3189775" cy="55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325" y="981875"/>
            <a:ext cx="3392725" cy="55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Documentación De Postman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9"/>
          <p:cNvCxnSpPr>
            <a:stCxn id="154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9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10378800" y="6561900"/>
            <a:ext cx="1813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Doc.Postman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75" y="1431950"/>
            <a:ext cx="11013275" cy="46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b20ac5bf_1_2"/>
          <p:cNvSpPr txBox="1"/>
          <p:nvPr/>
        </p:nvSpPr>
        <p:spPr>
          <a:xfrm>
            <a:off x="950054" y="6675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Metodología </a:t>
            </a: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Ágil</a:t>
            </a:r>
            <a:endParaRPr sz="2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2d3b20ac5bf_1_2"/>
          <p:cNvCxnSpPr>
            <a:stCxn id="163" idx="1"/>
          </p:cNvCxnSpPr>
          <p:nvPr/>
        </p:nvCxnSpPr>
        <p:spPr>
          <a:xfrm flipH="1" rot="10800000">
            <a:off x="950054" y="115614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g2d3b20ac5bf_1_2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2d3b20ac5bf_1_2"/>
          <p:cNvSpPr txBox="1"/>
          <p:nvPr/>
        </p:nvSpPr>
        <p:spPr>
          <a:xfrm>
            <a:off x="10271625" y="6390000"/>
            <a:ext cx="1274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Doc.Móvil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d3b20ac5bf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00" y="1677326"/>
            <a:ext cx="11275627" cy="45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2d950a0a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2152d950a0a_0_0"/>
          <p:cNvCxnSpPr>
            <a:stCxn id="172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g2152d950a0a_0_0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2152d950a0a_0_0"/>
          <p:cNvSpPr txBox="1"/>
          <p:nvPr/>
        </p:nvSpPr>
        <p:spPr>
          <a:xfrm>
            <a:off x="319175" y="2605488"/>
            <a:ext cx="5214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control de versiones es el github donde se trabaja el software este nos ayuda a mantener un control de versiones y además de historial sobre cambios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Stemansote/Adso (github.com)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https://github.com/Englis666/gestorplus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152d950a0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525" y="1679025"/>
            <a:ext cx="6286675" cy="37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2024-06-26T16:09:34Z</dcterms:created>
  <dc:creator>Carlos Andrés Herrera Mora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D5E11278EC414197AA78BF54E2ADF6EB_12</vt:lpwstr>
  </property>
  <property fmtid="{D5CDD505-2E9C-101B-9397-08002B2CF9AE}" pid="3" name="KSOProductBuildVer">
    <vt:lpwstr>1033-12.2.0.17119</vt:lpwstr>
  </property>
</Properties>
</file>